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D1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052" autoAdjust="0"/>
  </p:normalViewPr>
  <p:slideViewPr>
    <p:cSldViewPr snapToGrid="0">
      <p:cViewPr varScale="1">
        <p:scale>
          <a:sx n="72" d="100"/>
          <a:sy n="72" d="100"/>
        </p:scale>
        <p:origin x="6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B565A-8FFB-41C1-9C6D-38865D5D821E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96F87-0D61-4612-913E-73C4208B96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218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大家好，接下來我會跟大家說一個有關於我的故事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96F87-0D61-4612-913E-73C4208B962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107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https://unsplash.com/photos/brown-and-black-round-board-DX3_dXuHVl8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96F87-0D61-4612-913E-73C4208B962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588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Tired</a:t>
            </a:r>
          </a:p>
          <a:p>
            <a:endParaRPr lang="en-US" altLang="zh-TW" dirty="0"/>
          </a:p>
          <a:p>
            <a:r>
              <a:rPr lang="en-US" altLang="zh-TW" dirty="0"/>
              <a:t>https://unsplash.com/photos/a-man-sitting-on-the-ground-in-a-track-OHmYjiiaOvs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96F87-0D61-4612-913E-73C4208B962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5068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Training</a:t>
            </a:r>
          </a:p>
          <a:p>
            <a:endParaRPr lang="en-US" altLang="zh-TW" dirty="0"/>
          </a:p>
          <a:p>
            <a:r>
              <a:rPr lang="en-US" altLang="zh-TW" dirty="0"/>
              <a:t>https://unsplash.com/photos/two-person-inside-gym-exercising-buWcS7G1_28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96F87-0D61-4612-913E-73C4208B962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13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教練</a:t>
            </a:r>
            <a:endParaRPr lang="en-US" altLang="zh-TW" dirty="0"/>
          </a:p>
          <a:p>
            <a:r>
              <a:rPr lang="en-US" altLang="zh-TW" dirty="0"/>
              <a:t>https://unsplash.com/photos/grayscale-photo-of-man-working-out-sHfo3WOgGTU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96F87-0D61-4612-913E-73C4208B962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500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Broke leg</a:t>
            </a:r>
          </a:p>
          <a:p>
            <a:endParaRPr lang="en-US" altLang="zh-TW" dirty="0"/>
          </a:p>
          <a:p>
            <a:r>
              <a:rPr lang="en-US" altLang="zh-TW" dirty="0"/>
              <a:t>https://unsplash.com/photos/a-person-holding-a-crutch-and-walking-cane-B3PxVCnbsSI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96F87-0D61-4612-913E-73C4208B962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3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watch</a:t>
            </a:r>
          </a:p>
          <a:p>
            <a:r>
              <a:rPr lang="en-US" altLang="zh-TW" dirty="0"/>
              <a:t>https://unsplash.com/photos/person-holding-bible-with-pen-oUiTrFhnEkE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96F87-0D61-4612-913E-73C4208B962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8736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96F87-0D61-4612-913E-73C4208B962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110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3CEBE6-0970-40E1-BA60-17037D203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90257E-22BF-4885-8E2F-FAA888509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542054-07C7-4DA9-BCB7-01D255001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E1AF-F83F-40BF-B3F7-FC33912CC8D8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5B6269-A337-4FE8-ADFD-301C7D05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2284D8-2BA0-4BFD-8238-15896E59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E8D9-CC62-4AB5-89A9-0BA60FF9A9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52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C25ED9-F14E-4702-942C-49E997FF7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AA05D36-8928-4390-86A4-1264372E2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4355DB-F7BB-42C4-B7DD-B876A607D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E1AF-F83F-40BF-B3F7-FC33912CC8D8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AA2725-C658-4529-B6D0-F02AFF6DD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523CA2-FEF9-4310-AC45-174C33073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E8D9-CC62-4AB5-89A9-0BA60FF9A9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16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31BE5FF-0226-4640-BB07-AB95A2D722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EE67D05-BFD0-49FD-BFF4-CE533D514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51A2F3-228C-42C5-ABFB-1E6DB92DE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E1AF-F83F-40BF-B3F7-FC33912CC8D8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C26CDF-14A4-4762-8F36-3DCF09123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2E5587-3616-4CD0-8303-5D9AA1D0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E8D9-CC62-4AB5-89A9-0BA60FF9A9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926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8409FE-C4E5-47A4-9857-034A998B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FBA797-A472-421A-8924-2905F0861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C29566-57EE-4CDB-AA95-F4C40D8DD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E1AF-F83F-40BF-B3F7-FC33912CC8D8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113B1C-8AAE-4214-9971-AD85C4EB3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689403-44D1-42C9-9150-1EF17F24B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E8D9-CC62-4AB5-89A9-0BA60FF9A9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1623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82727F-46D1-429F-A05B-086CF3524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71CA7D8-E469-48B0-AD31-413AE494B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0BFCC3-C603-4DC8-9D5B-DFF7AB81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E1AF-F83F-40BF-B3F7-FC33912CC8D8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01E48B-6149-48D1-9151-B0166B1DF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3323AE-B541-4329-9F1B-CE491DD8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E8D9-CC62-4AB5-89A9-0BA60FF9A9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482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D2BC66-167F-4DBE-9C96-182AB9DE3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2257DA-E979-4F8A-84A0-E30475A56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7755AF3-130A-411A-97E9-D2DDDA4FF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3462B1A-E89C-4CCE-8D30-D4E698630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E1AF-F83F-40BF-B3F7-FC33912CC8D8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47FC1C-65BA-422F-8D63-D5A8F3C4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8A2AF9D-71C8-48E5-B114-82DC8E9F6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E8D9-CC62-4AB5-89A9-0BA60FF9A9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7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D6AC7-A532-4801-B196-C9AFB209D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691685F-E2EA-4D21-83AF-352E4D307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24A60E-C999-43B5-8963-56CE8098A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E43C052-E496-4777-99C1-ED0446DD5A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91EAE0C-4D41-4101-8AFD-D13DA53DC2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2886510-8839-41FD-8FCD-FA1EA8469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E1AF-F83F-40BF-B3F7-FC33912CC8D8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4A57494-0345-463E-A16A-A41D35083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66F3C0E-040B-4BF5-82D1-850A90C16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E8D9-CC62-4AB5-89A9-0BA60FF9A9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147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AA2BE-A39F-457F-BF97-FFEBBF1A8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40E00DE-25D6-492C-9C3D-01618C3C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E1AF-F83F-40BF-B3F7-FC33912CC8D8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E8F4993-0142-4483-A26B-B78E6539D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C141B7-A7FE-4F6E-B2DF-117D75537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E8D9-CC62-4AB5-89A9-0BA60FF9A9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044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EF3D8EB-31E2-408D-9D1F-EB6A47757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E1AF-F83F-40BF-B3F7-FC33912CC8D8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4CF644D-A219-46F6-AA42-8E62B4784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2C6B99-58CE-43F8-A8FD-B6A7A8867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E8D9-CC62-4AB5-89A9-0BA60FF9A9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17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80EB37-82C7-417F-9113-BFED7A8F2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55B9EE-71EF-48EB-9C0B-82A64E37F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F582CCD-7CE2-4180-AFF3-7B810AEDB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F32390-8519-4585-B585-4AE4520A7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E1AF-F83F-40BF-B3F7-FC33912CC8D8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CD0BDB9-F941-4CAA-90C5-F6B7035AE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18F29E-9752-49DD-96C5-BD75A3187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E8D9-CC62-4AB5-89A9-0BA60FF9A9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192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562646-3BE3-47F1-B4A8-879FF5702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4C980C0-AAB0-4F39-8820-2057794EB4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946CDFD-3D25-48E6-B9B9-C356295C4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4F5034-BD3D-4CB2-86B0-ABADBA6EF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E1AF-F83F-40BF-B3F7-FC33912CC8D8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8D83C66-B0F7-4627-9660-C85DEBCA4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3810F2-9DB2-477D-84B9-C79864E3C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E8D9-CC62-4AB5-89A9-0BA60FF9A9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0310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23B4152-CAEB-4A25-BE2B-51352E23C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E065F85-F3ED-4702-841B-51A471BCF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AC58B6-A0A5-4A08-B804-B209E54972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5E1AF-F83F-40BF-B3F7-FC33912CC8D8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FD4A24-C5B1-4674-8BB9-6A141BA35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CBD4F8-C38C-4EFE-80BB-E8F59F880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EE8D9-CC62-4AB5-89A9-0BA60FF9A9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78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7D7B2E-8ED5-465F-A190-75584A973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6453" y="2227832"/>
            <a:ext cx="4572000" cy="1388825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冒險故事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48A3083-26F6-4E8F-82CB-17AAFA1C3CC6}"/>
              </a:ext>
            </a:extLst>
          </p:cNvPr>
          <p:cNvSpPr txBox="1"/>
          <p:nvPr/>
        </p:nvSpPr>
        <p:spPr>
          <a:xfrm>
            <a:off x="1481375" y="4282181"/>
            <a:ext cx="4002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112598088</a:t>
            </a:r>
            <a:r>
              <a:rPr lang="zh-TW" altLang="en-US" dirty="0"/>
              <a:t> 何柏憲</a:t>
            </a:r>
          </a:p>
        </p:txBody>
      </p:sp>
    </p:spTree>
    <p:extLst>
      <p:ext uri="{BB962C8B-B14F-4D97-AF65-F5344CB8AC3E}">
        <p14:creationId xmlns:p14="http://schemas.microsoft.com/office/powerpoint/2010/main" val="416697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7D7B2E-8ED5-465F-A190-75584A973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606" y="1486503"/>
            <a:ext cx="4572000" cy="1074926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 </a:t>
            </a:r>
          </a:p>
        </p:txBody>
      </p:sp>
    </p:spTree>
    <p:extLst>
      <p:ext uri="{BB962C8B-B14F-4D97-AF65-F5344CB8AC3E}">
        <p14:creationId xmlns:p14="http://schemas.microsoft.com/office/powerpoint/2010/main" val="1292715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7D7B2E-8ED5-465F-A190-75584A973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7145" y="426329"/>
            <a:ext cx="4572000" cy="1074926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 </a:t>
            </a:r>
          </a:p>
        </p:txBody>
      </p:sp>
    </p:spTree>
    <p:extLst>
      <p:ext uri="{BB962C8B-B14F-4D97-AF65-F5344CB8AC3E}">
        <p14:creationId xmlns:p14="http://schemas.microsoft.com/office/powerpoint/2010/main" val="1439656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7D7B2E-8ED5-465F-A190-75584A973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7145" y="426329"/>
            <a:ext cx="4572000" cy="1074926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努力 </a:t>
            </a:r>
          </a:p>
        </p:txBody>
      </p:sp>
    </p:spTree>
    <p:extLst>
      <p:ext uri="{BB962C8B-B14F-4D97-AF65-F5344CB8AC3E}">
        <p14:creationId xmlns:p14="http://schemas.microsoft.com/office/powerpoint/2010/main" val="671140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7D7B2E-8ED5-465F-A190-75584A973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7145" y="426329"/>
            <a:ext cx="4572000" cy="1074926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結果</a:t>
            </a:r>
          </a:p>
        </p:txBody>
      </p:sp>
    </p:spTree>
    <p:extLst>
      <p:ext uri="{BB962C8B-B14F-4D97-AF65-F5344CB8AC3E}">
        <p14:creationId xmlns:p14="http://schemas.microsoft.com/office/powerpoint/2010/main" val="740248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7D7B2E-8ED5-465F-A190-75584A973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884" y="1035929"/>
            <a:ext cx="4572000" cy="1074926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意外</a:t>
            </a:r>
          </a:p>
        </p:txBody>
      </p:sp>
    </p:spTree>
    <p:extLst>
      <p:ext uri="{BB962C8B-B14F-4D97-AF65-F5344CB8AC3E}">
        <p14:creationId xmlns:p14="http://schemas.microsoft.com/office/powerpoint/2010/main" val="4065858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7D7B2E-8ED5-465F-A190-75584A973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311" y="413077"/>
            <a:ext cx="4572000" cy="1074926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轉彎</a:t>
            </a:r>
          </a:p>
        </p:txBody>
      </p:sp>
    </p:spTree>
    <p:extLst>
      <p:ext uri="{BB962C8B-B14F-4D97-AF65-F5344CB8AC3E}">
        <p14:creationId xmlns:p14="http://schemas.microsoft.com/office/powerpoint/2010/main" val="2436774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7D7B2E-8ED5-465F-A190-75584A973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2590"/>
            <a:ext cx="4572000" cy="1074926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結局</a:t>
            </a:r>
          </a:p>
        </p:txBody>
      </p:sp>
    </p:spTree>
    <p:extLst>
      <p:ext uri="{BB962C8B-B14F-4D97-AF65-F5344CB8AC3E}">
        <p14:creationId xmlns:p14="http://schemas.microsoft.com/office/powerpoint/2010/main" val="3443175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109</Words>
  <Application>Microsoft Office PowerPoint</Application>
  <PresentationFormat>寬螢幕</PresentationFormat>
  <Paragraphs>32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微軟正黑體</vt:lpstr>
      <vt:lpstr>Arial</vt:lpstr>
      <vt:lpstr>Calibri</vt:lpstr>
      <vt:lpstr>Calibri Light</vt:lpstr>
      <vt:lpstr>Office 佈景主題</vt:lpstr>
      <vt:lpstr>冒險故事</vt:lpstr>
      <vt:lpstr>1.目標 </vt:lpstr>
      <vt:lpstr>2.阻礙 </vt:lpstr>
      <vt:lpstr>3.努力 </vt:lpstr>
      <vt:lpstr>4. 結果</vt:lpstr>
      <vt:lpstr>5. 意外</vt:lpstr>
      <vt:lpstr>6. 轉彎</vt:lpstr>
      <vt:lpstr>7. 結局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自我介紹</dc:title>
  <dc:creator>蔡嘉銨</dc:creator>
  <cp:lastModifiedBy>蔡嘉銨</cp:lastModifiedBy>
  <cp:revision>12</cp:revision>
  <dcterms:created xsi:type="dcterms:W3CDTF">2024-10-31T05:40:57Z</dcterms:created>
  <dcterms:modified xsi:type="dcterms:W3CDTF">2024-11-01T08:46:43Z</dcterms:modified>
</cp:coreProperties>
</file>